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6" r:id="rId6"/>
    <p:sldId id="285" r:id="rId7"/>
    <p:sldId id="286" r:id="rId8"/>
  </p:sldIdLst>
  <p:sldSz cx="12801600" cy="9601200" type="A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5" d="100"/>
          <a:sy n="45" d="100"/>
        </p:scale>
        <p:origin x="1372" y="60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00200" y="9399069"/>
            <a:ext cx="9601200" cy="202131"/>
          </a:xfrm>
        </p:spPr>
        <p:txBody>
          <a:bodyPr>
            <a:noAutofit/>
          </a:bodyPr>
          <a:lstStyle>
            <a:lvl1pPr marL="0" indent="0" algn="ctr">
              <a:buNone/>
              <a:defRPr sz="100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fr-FR" dirty="0"/>
              <a:t>Fiche N°2 – Concours Maîtrise Œuvre – Cap Excellence Construction Pépinière Entreprises Centre Affaires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110" y="8874828"/>
            <a:ext cx="2880360" cy="511175"/>
          </a:xfrm>
        </p:spPr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0530" y="8874828"/>
            <a:ext cx="4320540" cy="51117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1130" y="8874828"/>
            <a:ext cx="2880360" cy="511175"/>
          </a:xfrm>
        </p:spPr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885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140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87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771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35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82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18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97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99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972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91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54346-BB0C-474E-AA0E-D011883A37C8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39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E49205-57F2-4C44-943C-258E9F1D64BA}"/>
              </a:ext>
            </a:extLst>
          </p:cNvPr>
          <p:cNvSpPr/>
          <p:nvPr/>
        </p:nvSpPr>
        <p:spPr>
          <a:xfrm>
            <a:off x="0" y="4424451"/>
            <a:ext cx="12801600" cy="10666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r>
              <a:rPr lang="fr-FR" sz="2800" b="1" dirty="0">
                <a:latin typeface="Marianne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Fiche n°2 - illustration des références -</a:t>
            </a:r>
          </a:p>
          <a:p>
            <a:pPr algn="ctr"/>
            <a:r>
              <a:rPr lang="fr-FR" sz="2800" b="1" dirty="0">
                <a:latin typeface="Marianne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 Equipe : </a:t>
            </a:r>
            <a:r>
              <a:rPr lang="fr-FR" sz="2800" b="1" dirty="0">
                <a:solidFill>
                  <a:schemeClr val="tx1"/>
                </a:solidFill>
                <a:latin typeface="Marianne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Nom du candidat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905435" y="573739"/>
            <a:ext cx="109907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>
              <a:spcAft>
                <a:spcPts val="0"/>
              </a:spcAft>
            </a:pPr>
            <a:r>
              <a:rPr lang="fr-FR" sz="3200" b="1" dirty="0">
                <a:latin typeface="Marianne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Marché global de performance pour l’extension et réhabilitation de la zone du Groupement d’Hélicoptères de la Sécurité Civile sur l’aéroport de Nîmes-Garons</a:t>
            </a:r>
            <a:endParaRPr lang="fr-FR" sz="3200" dirty="0">
              <a:effectLst/>
              <a:latin typeface="Marianne" panose="020000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190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Nom du projet  (Réf. n°1)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endParaRPr lang="fr-F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à compléter</a:t>
            </a: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Surface de Plancher (</a:t>
            </a:r>
            <a:r>
              <a:rPr lang="fr-F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SdP</a:t>
            </a: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)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F57307D-9D18-49AB-8B2F-C1E4CBC46DEB}"/>
              </a:ext>
            </a:extLst>
          </p:cNvPr>
          <p:cNvSpPr txBox="1"/>
          <p:nvPr/>
        </p:nvSpPr>
        <p:spPr>
          <a:xfrm>
            <a:off x="3197129" y="4636709"/>
            <a:ext cx="640080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Insérer des illustrations représentatives du projet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endParaRPr lang="fr-F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à compléter</a:t>
            </a:r>
            <a:endParaRPr lang="fr-F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endParaRPr lang="fr-FR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65A8DAD-84C9-973D-73A1-8F74C510B848}"/>
              </a:ext>
            </a:extLst>
          </p:cNvPr>
          <p:cNvSpPr/>
          <p:nvPr/>
        </p:nvSpPr>
        <p:spPr>
          <a:xfrm>
            <a:off x="168442" y="1967617"/>
            <a:ext cx="1770165" cy="40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ts val="1400"/>
              </a:spcBef>
            </a:pPr>
            <a:r>
              <a:rPr lang="fr-FR" sz="2400" b="1" dirty="0">
                <a:latin typeface="Marianne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Architecte</a:t>
            </a:r>
          </a:p>
        </p:txBody>
      </p:sp>
    </p:spTree>
    <p:extLst>
      <p:ext uri="{BB962C8B-B14F-4D97-AF65-F5344CB8AC3E}">
        <p14:creationId xmlns:p14="http://schemas.microsoft.com/office/powerpoint/2010/main" val="483997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3ACA1-BC9E-139E-A91A-7C4199A7D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81DE028-C411-BCD3-F79A-B08D16EF14C9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086C35-C00E-EF32-7852-5A27A18C0A46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Nom du projet  (Réf. n°2)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endParaRPr lang="fr-F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à compléter</a:t>
            </a: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Surface de Plancher (</a:t>
            </a:r>
            <a:r>
              <a:rPr lang="fr-F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SdP</a:t>
            </a: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)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02E2CB7-C4E5-B65C-4A9F-D443C635F67B}"/>
              </a:ext>
            </a:extLst>
          </p:cNvPr>
          <p:cNvSpPr txBox="1"/>
          <p:nvPr/>
        </p:nvSpPr>
        <p:spPr>
          <a:xfrm>
            <a:off x="3197129" y="4636709"/>
            <a:ext cx="640080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Insérer des illustrations représentatives du projet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4D3A72-904D-BF88-E7AE-B66E8FAEFED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endParaRPr lang="fr-F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à compléter</a:t>
            </a:r>
            <a:endParaRPr lang="fr-F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endParaRPr lang="fr-FR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C04C82-A1A6-1F37-F04A-5702CE92AFA3}"/>
              </a:ext>
            </a:extLst>
          </p:cNvPr>
          <p:cNvSpPr/>
          <p:nvPr/>
        </p:nvSpPr>
        <p:spPr>
          <a:xfrm>
            <a:off x="168442" y="1967617"/>
            <a:ext cx="1770165" cy="40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ts val="1400"/>
              </a:spcBef>
            </a:pPr>
            <a:r>
              <a:rPr lang="fr-FR" sz="2400" b="1" dirty="0">
                <a:latin typeface="Marianne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Architecte</a:t>
            </a:r>
          </a:p>
        </p:txBody>
      </p:sp>
    </p:spTree>
    <p:extLst>
      <p:ext uri="{BB962C8B-B14F-4D97-AF65-F5344CB8AC3E}">
        <p14:creationId xmlns:p14="http://schemas.microsoft.com/office/powerpoint/2010/main" val="3926881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42939E-79CC-CC2B-B92C-29C3867AA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AF15363-14D2-B784-B903-B00E113B152E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6402-DCD6-3C96-B034-CC871DD6DB77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Nom du projet  (Réf. n°3)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endParaRPr lang="fr-F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à compléter</a:t>
            </a: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Surface de Plancher (</a:t>
            </a:r>
            <a:r>
              <a:rPr lang="fr-FR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SdP</a:t>
            </a: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)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32CFB3F-C9B1-9245-A69E-CE9DE083DD65}"/>
              </a:ext>
            </a:extLst>
          </p:cNvPr>
          <p:cNvSpPr txBox="1"/>
          <p:nvPr/>
        </p:nvSpPr>
        <p:spPr>
          <a:xfrm>
            <a:off x="3197129" y="4636709"/>
            <a:ext cx="640080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Insérer des illustrations représentatives du projet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677C81-BD22-D4F8-11F1-40295C7A1F0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endParaRPr lang="fr-F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à compléter</a:t>
            </a:r>
            <a:endParaRPr lang="fr-F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r>
              <a:rPr lang="fr-FR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compléter</a:t>
            </a:r>
            <a:endParaRPr lang="fr-FR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1624FD-6717-35BD-B7A8-A8D6D961CA8F}"/>
              </a:ext>
            </a:extLst>
          </p:cNvPr>
          <p:cNvSpPr/>
          <p:nvPr/>
        </p:nvSpPr>
        <p:spPr>
          <a:xfrm>
            <a:off x="168442" y="1967617"/>
            <a:ext cx="1770165" cy="40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ts val="1400"/>
              </a:spcBef>
            </a:pPr>
            <a:r>
              <a:rPr lang="fr-FR" sz="2400" b="1" dirty="0">
                <a:latin typeface="Marianne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Architecte</a:t>
            </a:r>
          </a:p>
        </p:txBody>
      </p:sp>
    </p:spTree>
    <p:extLst>
      <p:ext uri="{BB962C8B-B14F-4D97-AF65-F5344CB8AC3E}">
        <p14:creationId xmlns:p14="http://schemas.microsoft.com/office/powerpoint/2010/main" val="31952075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909679075D2C4082CB17B7BABA2948" ma:contentTypeVersion="16" ma:contentTypeDescription="Crée un document." ma:contentTypeScope="" ma:versionID="59e26d0115ec8fe7c767ae9e5229c9d1">
  <xsd:schema xmlns:xsd="http://www.w3.org/2001/XMLSchema" xmlns:xs="http://www.w3.org/2001/XMLSchema" xmlns:p="http://schemas.microsoft.com/office/2006/metadata/properties" xmlns:ns2="f5bc29cb-6548-4c9a-bd2d-6b703722c3bc" xmlns:ns3="6b61222a-04b3-42cb-8382-8c13e5fb765c" targetNamespace="http://schemas.microsoft.com/office/2006/metadata/properties" ma:root="true" ma:fieldsID="197b01817072cb57dcc22e7d75b9d5f0" ns2:_="" ns3:_="">
    <xsd:import namespace="f5bc29cb-6548-4c9a-bd2d-6b703722c3bc"/>
    <xsd:import namespace="6b61222a-04b3-42cb-8382-8c13e5fb76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bc29cb-6548-4c9a-bd2d-6b703722c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2296ac40-f4b5-48ef-9765-75fe42a491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1222a-04b3-42cb-8382-8c13e5fb765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ea038bc-1309-4ce8-a870-d38300c40aba}" ma:internalName="TaxCatchAll" ma:showField="CatchAllData" ma:web="6b61222a-04b3-42cb-8382-8c13e5fb7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5bc29cb-6548-4c9a-bd2d-6b703722c3bc">
      <Terms xmlns="http://schemas.microsoft.com/office/infopath/2007/PartnerControls"/>
    </lcf76f155ced4ddcb4097134ff3c332f>
    <TaxCatchAll xmlns="6b61222a-04b3-42cb-8382-8c13e5fb765c" xsi:nil="true"/>
  </documentManagement>
</p:properties>
</file>

<file path=customXml/itemProps1.xml><?xml version="1.0" encoding="utf-8"?>
<ds:datastoreItem xmlns:ds="http://schemas.openxmlformats.org/officeDocument/2006/customXml" ds:itemID="{0415145E-27C0-4D06-9F66-64FA3A7EAB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DED13E-A5D3-4B02-98C5-A3900B92C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bc29cb-6548-4c9a-bd2d-6b703722c3bc"/>
    <ds:schemaRef ds:uri="6b61222a-04b3-42cb-8382-8c13e5fb7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CF93DA-A20D-4E81-8938-EE32374BF0E7}">
  <ds:schemaRefs>
    <ds:schemaRef ds:uri="http://schemas.microsoft.com/office/2006/metadata/properties"/>
    <ds:schemaRef ds:uri="http://schemas.microsoft.com/office/infopath/2007/PartnerControls"/>
    <ds:schemaRef ds:uri="b0bd0282-eaa5-4b6e-9e7f-ea553861ec9e"/>
    <ds:schemaRef ds:uri="3c0bcada-36be-48b5-997b-6224ae9aaaeb"/>
    <ds:schemaRef ds:uri="f5bc29cb-6548-4c9a-bd2d-6b703722c3bc"/>
    <ds:schemaRef ds:uri="6b61222a-04b3-42cb-8382-8c13e5fb765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1304</TotalTime>
  <Words>241</Words>
  <Application>Microsoft Office PowerPoint</Application>
  <PresentationFormat>A3 (297 x 420 mm)</PresentationFormat>
  <Paragraphs>36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Lato</vt:lpstr>
      <vt:lpstr>Marianne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SYSTRA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FABRE Sylvain</dc:creator>
  <cp:lastModifiedBy>FABRE Sylvain</cp:lastModifiedBy>
  <cp:revision>5</cp:revision>
  <dcterms:created xsi:type="dcterms:W3CDTF">2018-07-31T15:54:28Z</dcterms:created>
  <dcterms:modified xsi:type="dcterms:W3CDTF">2025-07-11T06:57:12Z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0x0101009A909679075D2C4082CB17B7BABA2948</vt:lpwstr>
  </property>
  <property fmtid="{D5CDD505-2E9C-101B-9397-08002B2CF9AE}" pid="3" name="MediaServiceImageTags">
    <vt:lpwstr/>
  </property>
</Properties>
</file>