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6" r:id="rId5"/>
    <p:sldId id="266" r:id="rId6"/>
    <p:sldId id="285" r:id="rId7"/>
    <p:sldId id="286" r:id="rId8"/>
  </p:sldIdLst>
  <p:sldSz cx="12801600" cy="9601200" type="A3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024">
          <p15:clr>
            <a:srgbClr val="A4A3A4"/>
          </p15:clr>
        </p15:guide>
        <p15:guide id="2" pos="403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45" d="100"/>
          <a:sy n="45" d="100"/>
        </p:scale>
        <p:origin x="1372" y="60"/>
      </p:cViewPr>
      <p:guideLst>
        <p:guide orient="horz" pos="3024"/>
        <p:guide pos="403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1571308"/>
            <a:ext cx="10881360" cy="3342640"/>
          </a:xfrm>
        </p:spPr>
        <p:txBody>
          <a:bodyPr anchor="b"/>
          <a:lstStyle>
            <a:lvl1pPr algn="ctr">
              <a:defRPr sz="84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600200" y="9399069"/>
            <a:ext cx="9601200" cy="202131"/>
          </a:xfrm>
        </p:spPr>
        <p:txBody>
          <a:bodyPr>
            <a:noAutofit/>
          </a:bodyPr>
          <a:lstStyle>
            <a:lvl1pPr marL="0" indent="0" algn="ctr">
              <a:buNone/>
              <a:defRPr sz="1000"/>
            </a:lvl1pPr>
            <a:lvl2pPr marL="640080" indent="0" algn="ctr">
              <a:buNone/>
              <a:defRPr sz="2800"/>
            </a:lvl2pPr>
            <a:lvl3pPr marL="1280160" indent="0" algn="ctr">
              <a:buNone/>
              <a:defRPr sz="2520"/>
            </a:lvl3pPr>
            <a:lvl4pPr marL="1920240" indent="0" algn="ctr">
              <a:buNone/>
              <a:defRPr sz="2240"/>
            </a:lvl4pPr>
            <a:lvl5pPr marL="2560320" indent="0" algn="ctr">
              <a:buNone/>
              <a:defRPr sz="2240"/>
            </a:lvl5pPr>
            <a:lvl6pPr marL="3200400" indent="0" algn="ctr">
              <a:buNone/>
              <a:defRPr sz="2240"/>
            </a:lvl6pPr>
            <a:lvl7pPr marL="3840480" indent="0" algn="ctr">
              <a:buNone/>
              <a:defRPr sz="2240"/>
            </a:lvl7pPr>
            <a:lvl8pPr marL="4480560" indent="0" algn="ctr">
              <a:buNone/>
              <a:defRPr sz="2240"/>
            </a:lvl8pPr>
            <a:lvl9pPr marL="5120640" indent="0" algn="ctr">
              <a:buNone/>
              <a:defRPr sz="2240"/>
            </a:lvl9pPr>
          </a:lstStyle>
          <a:p>
            <a:r>
              <a:rPr lang="fr-FR" dirty="0"/>
              <a:t>Fiche N°2 – Concours Maîtrise Œuvre – Cap Excellence Construction Pépinière Entreprises Centre Affaires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80110" y="8874828"/>
            <a:ext cx="2880360" cy="511175"/>
          </a:xfrm>
        </p:spPr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240530" y="8874828"/>
            <a:ext cx="4320540" cy="511175"/>
          </a:xfr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041130" y="8874828"/>
            <a:ext cx="2880360" cy="511175"/>
          </a:xfrm>
        </p:spPr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158851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321401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1146" y="511175"/>
            <a:ext cx="2760345" cy="8136573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111" y="511175"/>
            <a:ext cx="8121015" cy="8136573"/>
          </a:xfrm>
        </p:spPr>
        <p:txBody>
          <a:bodyPr vert="eaVert"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78877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857719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3443" y="2393635"/>
            <a:ext cx="11041380" cy="3993832"/>
          </a:xfrm>
        </p:spPr>
        <p:txBody>
          <a:bodyPr anchor="b"/>
          <a:lstStyle>
            <a:lvl1pPr>
              <a:defRPr sz="840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3443" y="6425250"/>
            <a:ext cx="11041380" cy="2100262"/>
          </a:xfrm>
        </p:spPr>
        <p:txBody>
          <a:bodyPr/>
          <a:lstStyle>
            <a:lvl1pPr marL="0" indent="0">
              <a:buNone/>
              <a:defRPr sz="3360">
                <a:solidFill>
                  <a:schemeClr val="tx1"/>
                </a:solidFill>
              </a:defRPr>
            </a:lvl1pPr>
            <a:lvl2pPr marL="64008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2pPr>
            <a:lvl3pPr marL="1280160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3pPr>
            <a:lvl4pPr marL="19202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4pPr>
            <a:lvl5pPr marL="256032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5pPr>
            <a:lvl6pPr marL="320040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6pPr>
            <a:lvl7pPr marL="384048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7pPr>
            <a:lvl8pPr marL="448056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8pPr>
            <a:lvl9pPr marL="51206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433571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110" y="2555875"/>
            <a:ext cx="5440680" cy="6091873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80810" y="2555875"/>
            <a:ext cx="5440680" cy="6091873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108282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7" y="511177"/>
            <a:ext cx="11041380" cy="1855788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1779" y="2353628"/>
            <a:ext cx="5415676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1779" y="3507105"/>
            <a:ext cx="5415676" cy="5158423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80811" y="2353628"/>
            <a:ext cx="5442347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80811" y="3507105"/>
            <a:ext cx="5442347" cy="5158423"/>
          </a:xfrm>
        </p:spPr>
        <p:txBody>
          <a:bodyPr/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871828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939795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039999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42347" y="1382397"/>
            <a:ext cx="6480810" cy="6823075"/>
          </a:xfrm>
        </p:spPr>
        <p:txBody>
          <a:bodyPr/>
          <a:lstStyle>
            <a:lvl1pPr>
              <a:defRPr sz="4480"/>
            </a:lvl1pPr>
            <a:lvl2pPr>
              <a:defRPr sz="3920"/>
            </a:lvl2pPr>
            <a:lvl3pPr>
              <a:defRPr sz="336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299722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42347" y="1382397"/>
            <a:ext cx="6480810" cy="6823075"/>
          </a:xfrm>
        </p:spPr>
        <p:txBody>
          <a:bodyPr anchor="t"/>
          <a:lstStyle>
            <a:lvl1pPr marL="0" indent="0">
              <a:buNone/>
              <a:defRPr sz="4480"/>
            </a:lvl1pPr>
            <a:lvl2pPr marL="640080" indent="0">
              <a:buNone/>
              <a:defRPr sz="3920"/>
            </a:lvl2pPr>
            <a:lvl3pPr marL="1280160" indent="0">
              <a:buNone/>
              <a:defRPr sz="3360"/>
            </a:lvl3pPr>
            <a:lvl4pPr marL="1920240" indent="0">
              <a:buNone/>
              <a:defRPr sz="2800"/>
            </a:lvl4pPr>
            <a:lvl5pPr marL="2560320" indent="0">
              <a:buNone/>
              <a:defRPr sz="2800"/>
            </a:lvl5pPr>
            <a:lvl6pPr marL="3200400" indent="0">
              <a:buNone/>
              <a:defRPr sz="2800"/>
            </a:lvl6pPr>
            <a:lvl7pPr marL="3840480" indent="0">
              <a:buNone/>
              <a:defRPr sz="2800"/>
            </a:lvl7pPr>
            <a:lvl8pPr marL="4480560" indent="0">
              <a:buNone/>
              <a:defRPr sz="2800"/>
            </a:lvl8pPr>
            <a:lvl9pPr marL="5120640" indent="0">
              <a:buNone/>
              <a:defRPr sz="28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fr-FR"/>
              <a:t>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69156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454346-BB0C-474E-AA0E-D011883A37C8}" type="datetimeFigureOut">
              <a:rPr lang="fr-FR" smtClean="0"/>
              <a:t>11/07/2025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909B6B-A227-4076-B5B0-2D1ED01D89B3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453936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80160" rtl="0" eaLnBrk="1" latinLnBrk="0" hangingPunct="1">
        <a:lnSpc>
          <a:spcPct val="90000"/>
        </a:lnSpc>
        <a:spcBef>
          <a:spcPct val="0"/>
        </a:spcBef>
        <a:buNone/>
        <a:defRPr sz="61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1280160" rtl="0" eaLnBrk="1" latinLnBrk="0" hangingPunct="1">
        <a:lnSpc>
          <a:spcPct val="90000"/>
        </a:lnSpc>
        <a:spcBef>
          <a:spcPts val="1400"/>
        </a:spcBef>
        <a:buFont typeface="Arial" panose="020B0604020202020204" pitchFamily="34" charset="0"/>
        <a:buChar char="•"/>
        <a:defRPr sz="3920" kern="1200">
          <a:solidFill>
            <a:schemeClr val="tx1"/>
          </a:solidFill>
          <a:latin typeface="+mn-lt"/>
          <a:ea typeface="+mn-ea"/>
          <a:cs typeface="+mn-cs"/>
        </a:defRPr>
      </a:lvl1pPr>
      <a:lvl2pPr marL="9601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2pPr>
      <a:lvl3pPr marL="16002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22402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88036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52044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41605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4406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801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56032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20040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38404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4805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1206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DDE49205-57F2-4C44-943C-258E9F1D64BA}"/>
              </a:ext>
            </a:extLst>
          </p:cNvPr>
          <p:cNvSpPr/>
          <p:nvPr/>
        </p:nvSpPr>
        <p:spPr>
          <a:xfrm>
            <a:off x="0" y="4424451"/>
            <a:ext cx="12801600" cy="106665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pPr algn="ctr"/>
            <a:r>
              <a:rPr lang="fr-FR" sz="2800" b="1" dirty="0">
                <a:latin typeface="Marianne" panose="02000000000000000000" pitchFamily="50" charset="0"/>
                <a:ea typeface="Lato" panose="020F0502020204030203" pitchFamily="34" charset="0"/>
                <a:cs typeface="Lato" panose="020F0502020204030203" pitchFamily="34" charset="0"/>
              </a:rPr>
              <a:t>Fiche n°2 - illustration des références -</a:t>
            </a:r>
          </a:p>
          <a:p>
            <a:pPr algn="ctr"/>
            <a:r>
              <a:rPr lang="fr-FR" sz="2800" b="1" dirty="0">
                <a:latin typeface="Marianne" panose="02000000000000000000" pitchFamily="50" charset="0"/>
                <a:ea typeface="Lato" panose="020F0502020204030203" pitchFamily="34" charset="0"/>
                <a:cs typeface="Lato" panose="020F0502020204030203" pitchFamily="34" charset="0"/>
              </a:rPr>
              <a:t> Equipe : </a:t>
            </a:r>
            <a:r>
              <a:rPr lang="fr-FR" sz="2800" b="1" dirty="0">
                <a:solidFill>
                  <a:schemeClr val="tx1"/>
                </a:solidFill>
                <a:latin typeface="Marianne" panose="02000000000000000000" pitchFamily="50" charset="0"/>
                <a:ea typeface="Lato" panose="020F0502020204030203" pitchFamily="34" charset="0"/>
                <a:cs typeface="Lato" panose="020F0502020204030203" pitchFamily="34" charset="0"/>
              </a:rPr>
              <a:t>Nom du candidat</a:t>
            </a:r>
          </a:p>
        </p:txBody>
      </p:sp>
      <p:sp>
        <p:nvSpPr>
          <p:cNvPr id="2" name="ZoneTexte 1"/>
          <p:cNvSpPr txBox="1"/>
          <p:nvPr/>
        </p:nvSpPr>
        <p:spPr>
          <a:xfrm>
            <a:off x="905435" y="573739"/>
            <a:ext cx="10990729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hangingPunct="0">
              <a:spcAft>
                <a:spcPts val="0"/>
              </a:spcAft>
            </a:pPr>
            <a:r>
              <a:rPr lang="fr-FR" sz="3200" b="1" dirty="0">
                <a:latin typeface="Marianne" panose="02000000000000000000" pitchFamily="50" charset="0"/>
                <a:ea typeface="Lato" panose="020F0502020204030203" pitchFamily="34" charset="0"/>
                <a:cs typeface="Lato" panose="020F0502020204030203" pitchFamily="34" charset="0"/>
              </a:rPr>
              <a:t>Marché global de performance pour l’extension et réhabilitation de la zone du Groupement d’Hélicoptères de la Sécurité Civile sur l’aéroport de Nîmes-Garons</a:t>
            </a:r>
            <a:endParaRPr lang="fr-FR" sz="3200" dirty="0">
              <a:effectLst/>
              <a:latin typeface="Marianne" panose="02000000000000000000" pitchFamily="50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861902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85B16C36-6CD7-45E4-B935-62A84032C8A8}"/>
              </a:ext>
            </a:extLst>
          </p:cNvPr>
          <p:cNvSpPr/>
          <p:nvPr/>
        </p:nvSpPr>
        <p:spPr>
          <a:xfrm>
            <a:off x="161901" y="1273629"/>
            <a:ext cx="12471257" cy="8159129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pPr algn="ctr"/>
            <a:endParaRPr lang="fr-FR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337F4B1-E1D5-477E-BABD-421333FE0DF0}"/>
              </a:ext>
            </a:extLst>
          </p:cNvPr>
          <p:cNvSpPr/>
          <p:nvPr/>
        </p:nvSpPr>
        <p:spPr>
          <a:xfrm>
            <a:off x="5983224" y="-3329"/>
            <a:ext cx="6818376" cy="1970946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Nom du projet  (Réf. n°1)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Lieu de réalisation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endParaRPr lang="fr-FR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  <a:p>
            <a:r>
              <a:rPr lang="fr-FR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Année de livraison :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 à compléter</a:t>
            </a: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Surface de Plancher (</a:t>
            </a:r>
            <a:r>
              <a:rPr lang="fr-FR" b="1" dirty="0" err="1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SdP</a:t>
            </a: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)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b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Avancement du projet 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DF57307D-9D18-49AB-8B2F-C1E4CBC46DEB}"/>
              </a:ext>
            </a:extLst>
          </p:cNvPr>
          <p:cNvSpPr txBox="1"/>
          <p:nvPr/>
        </p:nvSpPr>
        <p:spPr>
          <a:xfrm>
            <a:off x="3197129" y="4636709"/>
            <a:ext cx="6400800" cy="3539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eaLnBrk="1" hangingPunct="1">
              <a:lnSpc>
                <a:spcPct val="85000"/>
              </a:lnSpc>
              <a:spcBef>
                <a:spcPts val="1400"/>
              </a:spcBef>
            </a:pPr>
            <a:r>
              <a:rPr lang="fr-FR" altLang="fr-FR" sz="2000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Insérer des illustrations représentatives du projet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44764E6-1D68-463C-8CFF-7FA1F2ECFE39}"/>
              </a:ext>
            </a:extLst>
          </p:cNvPr>
          <p:cNvSpPr/>
          <p:nvPr/>
        </p:nvSpPr>
        <p:spPr>
          <a:xfrm>
            <a:off x="0" y="0"/>
            <a:ext cx="5983224" cy="196761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Maitre d’ouvrage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</a:p>
          <a:p>
            <a:endParaRPr lang="fr-FR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Candidat :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à compléter</a:t>
            </a:r>
            <a:endParaRPr lang="fr-FR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Mandataire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Coût prévisionnel/réel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endParaRPr lang="fr-FR" sz="2000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65A8DAD-84C9-973D-73A1-8F74C510B848}"/>
              </a:ext>
            </a:extLst>
          </p:cNvPr>
          <p:cNvSpPr/>
          <p:nvPr/>
        </p:nvSpPr>
        <p:spPr>
          <a:xfrm>
            <a:off x="168442" y="1967617"/>
            <a:ext cx="1770165" cy="4062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85000"/>
              </a:lnSpc>
              <a:spcBef>
                <a:spcPts val="1400"/>
              </a:spcBef>
            </a:pPr>
            <a:r>
              <a:rPr lang="fr-FR" sz="2400" b="1" dirty="0">
                <a:latin typeface="Marianne" panose="02000000000000000000" pitchFamily="50" charset="0"/>
                <a:ea typeface="Lato" panose="020F0502020204030203" pitchFamily="34" charset="0"/>
                <a:cs typeface="Lato" panose="020F0502020204030203" pitchFamily="34" charset="0"/>
              </a:rPr>
              <a:t>Architecte</a:t>
            </a:r>
          </a:p>
        </p:txBody>
      </p:sp>
    </p:spTree>
    <p:extLst>
      <p:ext uri="{BB962C8B-B14F-4D97-AF65-F5344CB8AC3E}">
        <p14:creationId xmlns:p14="http://schemas.microsoft.com/office/powerpoint/2010/main" val="4839979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B63ACA1-BC9E-139E-A91A-7C4199A7D0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881DE028-C411-BCD3-F79A-B08D16EF14C9}"/>
              </a:ext>
            </a:extLst>
          </p:cNvPr>
          <p:cNvSpPr/>
          <p:nvPr/>
        </p:nvSpPr>
        <p:spPr>
          <a:xfrm>
            <a:off x="161901" y="1273629"/>
            <a:ext cx="12471257" cy="8159129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pPr algn="ctr"/>
            <a:endParaRPr lang="fr-FR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7086C35-C00E-EF32-7852-5A27A18C0A46}"/>
              </a:ext>
            </a:extLst>
          </p:cNvPr>
          <p:cNvSpPr/>
          <p:nvPr/>
        </p:nvSpPr>
        <p:spPr>
          <a:xfrm>
            <a:off x="5983224" y="-3329"/>
            <a:ext cx="6818376" cy="1970946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Nom du projet  (Réf. n°2)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Lieu de réalisation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endParaRPr lang="fr-FR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  <a:p>
            <a:r>
              <a:rPr lang="fr-FR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Année de livraison :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 à compléter</a:t>
            </a: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Surface de Plancher (</a:t>
            </a:r>
            <a:r>
              <a:rPr lang="fr-FR" b="1" dirty="0" err="1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SdP</a:t>
            </a: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)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b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Avancement du projet 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802E2CB7-C4E5-B65C-4A9F-D443C635F67B}"/>
              </a:ext>
            </a:extLst>
          </p:cNvPr>
          <p:cNvSpPr txBox="1"/>
          <p:nvPr/>
        </p:nvSpPr>
        <p:spPr>
          <a:xfrm>
            <a:off x="3197129" y="4636709"/>
            <a:ext cx="6400800" cy="3539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eaLnBrk="1" hangingPunct="1">
              <a:lnSpc>
                <a:spcPct val="85000"/>
              </a:lnSpc>
              <a:spcBef>
                <a:spcPts val="1400"/>
              </a:spcBef>
            </a:pPr>
            <a:r>
              <a:rPr lang="fr-FR" altLang="fr-FR" sz="2000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Insérer des illustrations représentatives du projet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044D3A72-904D-BF88-E7AE-B66E8FAEFED9}"/>
              </a:ext>
            </a:extLst>
          </p:cNvPr>
          <p:cNvSpPr/>
          <p:nvPr/>
        </p:nvSpPr>
        <p:spPr>
          <a:xfrm>
            <a:off x="0" y="0"/>
            <a:ext cx="5983224" cy="196761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Maitre d’ouvrage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</a:p>
          <a:p>
            <a:endParaRPr lang="fr-FR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Candidat :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à compléter</a:t>
            </a:r>
            <a:endParaRPr lang="fr-FR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Mandataire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Coût prévisionnel/réel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endParaRPr lang="fr-FR" sz="2000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D3C04C82-A1A6-1F37-F04A-5702CE92AFA3}"/>
              </a:ext>
            </a:extLst>
          </p:cNvPr>
          <p:cNvSpPr/>
          <p:nvPr/>
        </p:nvSpPr>
        <p:spPr>
          <a:xfrm>
            <a:off x="168442" y="1967617"/>
            <a:ext cx="1770165" cy="4062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85000"/>
              </a:lnSpc>
              <a:spcBef>
                <a:spcPts val="1400"/>
              </a:spcBef>
            </a:pPr>
            <a:r>
              <a:rPr lang="fr-FR" sz="2400" b="1" dirty="0">
                <a:latin typeface="Marianne" panose="02000000000000000000" pitchFamily="50" charset="0"/>
                <a:ea typeface="Lato" panose="020F0502020204030203" pitchFamily="34" charset="0"/>
                <a:cs typeface="Lato" panose="020F0502020204030203" pitchFamily="34" charset="0"/>
              </a:rPr>
              <a:t>Architecte</a:t>
            </a:r>
          </a:p>
        </p:txBody>
      </p:sp>
    </p:spTree>
    <p:extLst>
      <p:ext uri="{BB962C8B-B14F-4D97-AF65-F5344CB8AC3E}">
        <p14:creationId xmlns:p14="http://schemas.microsoft.com/office/powerpoint/2010/main" val="39268814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042939E-79CC-CC2B-B92C-29C3867AAC9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8AF15363-14D2-B784-B903-B00E113B152E}"/>
              </a:ext>
            </a:extLst>
          </p:cNvPr>
          <p:cNvSpPr/>
          <p:nvPr/>
        </p:nvSpPr>
        <p:spPr>
          <a:xfrm>
            <a:off x="161901" y="1273629"/>
            <a:ext cx="12471257" cy="8159129"/>
          </a:xfrm>
          <a:prstGeom prst="rect">
            <a:avLst/>
          </a:prstGeom>
          <a:noFill/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pPr algn="ctr"/>
            <a:endParaRPr lang="fr-FR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C776402-DCD6-3C96-B034-CC871DD6DB77}"/>
              </a:ext>
            </a:extLst>
          </p:cNvPr>
          <p:cNvSpPr/>
          <p:nvPr/>
        </p:nvSpPr>
        <p:spPr>
          <a:xfrm>
            <a:off x="5983224" y="-3329"/>
            <a:ext cx="6818376" cy="1970946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Nom du projet  (Réf. n°3)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Lieu de réalisation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endParaRPr lang="fr-FR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  <a:p>
            <a:r>
              <a:rPr lang="fr-FR" b="1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Année de livraison :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 à compléter</a:t>
            </a: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Surface de Plancher (</a:t>
            </a:r>
            <a:r>
              <a:rPr lang="fr-FR" b="1" dirty="0" err="1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SdP</a:t>
            </a: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)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b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Avancement du projet 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</a:p>
        </p:txBody>
      </p:sp>
      <p:sp>
        <p:nvSpPr>
          <p:cNvPr id="6" name="ZoneTexte 5">
            <a:extLst>
              <a:ext uri="{FF2B5EF4-FFF2-40B4-BE49-F238E27FC236}">
                <a16:creationId xmlns:a16="http://schemas.microsoft.com/office/drawing/2014/main" id="{432CFB3F-C9B1-9245-A69E-CE9DE083DD65}"/>
              </a:ext>
            </a:extLst>
          </p:cNvPr>
          <p:cNvSpPr txBox="1"/>
          <p:nvPr/>
        </p:nvSpPr>
        <p:spPr>
          <a:xfrm>
            <a:off x="3197129" y="4636709"/>
            <a:ext cx="6400800" cy="3539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eaLnBrk="1" hangingPunct="1">
              <a:lnSpc>
                <a:spcPct val="85000"/>
              </a:lnSpc>
              <a:spcBef>
                <a:spcPts val="1400"/>
              </a:spcBef>
            </a:pPr>
            <a:r>
              <a:rPr lang="fr-FR" altLang="fr-FR" sz="2000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Insérer des illustrations représentatives du projet</a:t>
            </a:r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01677C81-BD22-D4F8-11F1-40295C7A1F09}"/>
              </a:ext>
            </a:extLst>
          </p:cNvPr>
          <p:cNvSpPr/>
          <p:nvPr/>
        </p:nvSpPr>
        <p:spPr>
          <a:xfrm>
            <a:off x="0" y="0"/>
            <a:ext cx="5983224" cy="1967617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47704" tIns="73852" rIns="147704" bIns="73852" rtlCol="0" anchor="ctr"/>
          <a:lstStyle/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Maitre d’ouvrage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</a:p>
          <a:p>
            <a:endParaRPr lang="fr-FR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Candidat :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à compléter</a:t>
            </a:r>
            <a:endParaRPr lang="fr-FR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Mandataire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 </a:t>
            </a:r>
          </a:p>
          <a:p>
            <a:r>
              <a:rPr lang="fr-FR" b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Coût prévisionnel/réel : </a:t>
            </a:r>
            <a:r>
              <a:rPr lang="fr-FR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à compléter</a:t>
            </a:r>
            <a:endParaRPr lang="fr-FR" sz="2000" b="1" dirty="0"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481624FD-6717-35BD-B7A8-A8D6D961CA8F}"/>
              </a:ext>
            </a:extLst>
          </p:cNvPr>
          <p:cNvSpPr/>
          <p:nvPr/>
        </p:nvSpPr>
        <p:spPr>
          <a:xfrm>
            <a:off x="168442" y="1967617"/>
            <a:ext cx="1770165" cy="40626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85000"/>
              </a:lnSpc>
              <a:spcBef>
                <a:spcPts val="1400"/>
              </a:spcBef>
            </a:pPr>
            <a:r>
              <a:rPr lang="fr-FR" sz="2400" b="1" dirty="0">
                <a:latin typeface="Marianne" panose="02000000000000000000" pitchFamily="50" charset="0"/>
                <a:ea typeface="Lato" panose="020F0502020204030203" pitchFamily="34" charset="0"/>
                <a:cs typeface="Lato" panose="020F0502020204030203" pitchFamily="34" charset="0"/>
              </a:rPr>
              <a:t>Architecte</a:t>
            </a:r>
          </a:p>
        </p:txBody>
      </p:sp>
    </p:spTree>
    <p:extLst>
      <p:ext uri="{BB962C8B-B14F-4D97-AF65-F5344CB8AC3E}">
        <p14:creationId xmlns:p14="http://schemas.microsoft.com/office/powerpoint/2010/main" val="319520756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9A909679075D2C4082CB17B7BABA2948" ma:contentTypeVersion="16" ma:contentTypeDescription="Crée un document." ma:contentTypeScope="" ma:versionID="59e26d0115ec8fe7c767ae9e5229c9d1">
  <xsd:schema xmlns:xsd="http://www.w3.org/2001/XMLSchema" xmlns:xs="http://www.w3.org/2001/XMLSchema" xmlns:p="http://schemas.microsoft.com/office/2006/metadata/properties" xmlns:ns2="f5bc29cb-6548-4c9a-bd2d-6b703722c3bc" xmlns:ns3="6b61222a-04b3-42cb-8382-8c13e5fb765c" targetNamespace="http://schemas.microsoft.com/office/2006/metadata/properties" ma:root="true" ma:fieldsID="197b01817072cb57dcc22e7d75b9d5f0" ns2:_="" ns3:_="">
    <xsd:import namespace="f5bc29cb-6548-4c9a-bd2d-6b703722c3bc"/>
    <xsd:import namespace="6b61222a-04b3-42cb-8382-8c13e5fb765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ObjectDetectorVersions" minOccurs="0"/>
                <xsd:element ref="ns2:MediaServiceLocation" minOccurs="0"/>
                <xsd:element ref="ns2:MediaServiceSearchProperties" minOccurs="0"/>
                <xsd:element ref="ns2:MediaLengthInSecond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5bc29cb-6548-4c9a-bd2d-6b703722c3b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lcf76f155ced4ddcb4097134ff3c332f" ma:index="13" nillable="true" ma:taxonomy="true" ma:internalName="lcf76f155ced4ddcb4097134ff3c332f" ma:taxonomyFieldName="MediaServiceImageTags" ma:displayName="Balises d’images" ma:readOnly="false" ma:fieldId="{5cf76f15-5ced-4ddc-b409-7134ff3c332f}" ma:taxonomyMulti="true" ma:sspId="2296ac40-f4b5-48ef-9765-75fe42a4917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5" nillable="true" ma:displayName="MediaServiceDateTaken" ma:hidden="true" ma:internalName="MediaServiceDateTaken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ObjectDetectorVersions" ma:index="19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Location" ma:index="20" nillable="true" ma:displayName="Location" ma:indexed="true" ma:internalName="MediaServiceLocation" ma:readOnly="true">
      <xsd:simpleType>
        <xsd:restriction base="dms:Text"/>
      </xsd:simpleType>
    </xsd:element>
    <xsd:element name="MediaServiceSearchProperties" ma:index="21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LengthInSeconds" ma:index="22" nillable="true" ma:displayName="MediaLengthInSeconds" ma:hidden="true" ma:internalName="MediaLengthInSeconds" ma:readOnly="true">
      <xsd:simpleType>
        <xsd:restriction base="dms:Unknown"/>
      </xsd:simpleType>
    </xsd:element>
    <xsd:element name="MediaServiceBillingMetadata" ma:index="23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61222a-04b3-42cb-8382-8c13e5fb765c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Partagé avec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Partagé avec dé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4" nillable="true" ma:displayName="Taxonomy Catch All Column" ma:hidden="true" ma:list="{0ea038bc-1309-4ce8-a870-d38300c40aba}" ma:internalName="TaxCatchAll" ma:showField="CatchAllData" ma:web="6b61222a-04b3-42cb-8382-8c13e5fb765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e de contenu"/>
        <xsd:element ref="dc:title" minOccurs="0" maxOccurs="1" ma:index="4" ma:displayName="Titr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f5bc29cb-6548-4c9a-bd2d-6b703722c3bc">
      <Terms xmlns="http://schemas.microsoft.com/office/infopath/2007/PartnerControls"/>
    </lcf76f155ced4ddcb4097134ff3c332f>
    <TaxCatchAll xmlns="6b61222a-04b3-42cb-8382-8c13e5fb765c" xsi:nil="true"/>
  </documentManagement>
</p:properties>
</file>

<file path=customXml/itemProps1.xml><?xml version="1.0" encoding="utf-8"?>
<ds:datastoreItem xmlns:ds="http://schemas.openxmlformats.org/officeDocument/2006/customXml" ds:itemID="{0415145E-27C0-4D06-9F66-64FA3A7EABA7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FADED13E-A5D3-4B02-98C5-A3900B92C6E3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f5bc29cb-6548-4c9a-bd2d-6b703722c3bc"/>
    <ds:schemaRef ds:uri="6b61222a-04b3-42cb-8382-8c13e5fb765c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33CF93DA-A20D-4E81-8938-EE32374BF0E7}">
  <ds:schemaRefs>
    <ds:schemaRef ds:uri="http://schemas.microsoft.com/office/2006/metadata/properties"/>
    <ds:schemaRef ds:uri="http://schemas.microsoft.com/office/infopath/2007/PartnerControls"/>
    <ds:schemaRef ds:uri="b0bd0282-eaa5-4b6e-9e7f-ea553861ec9e"/>
    <ds:schemaRef ds:uri="3c0bcada-36be-48b5-997b-6224ae9aaaeb"/>
    <ds:schemaRef ds:uri="f5bc29cb-6548-4c9a-bd2d-6b703722c3bc"/>
    <ds:schemaRef ds:uri="6b61222a-04b3-42cb-8382-8c13e5fb765c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1304</TotalTime>
  <Words>241</Words>
  <Application>Microsoft Office PowerPoint</Application>
  <PresentationFormat>A3 (297 x 420 mm)</PresentationFormat>
  <Paragraphs>36</Paragraphs>
  <Slides>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Lato</vt:lpstr>
      <vt:lpstr>Marianne</vt:lpstr>
      <vt:lpstr>Thème Office</vt:lpstr>
      <vt:lpstr>Présentation PowerPoint</vt:lpstr>
      <vt:lpstr>Présentation PowerPoint</vt:lpstr>
      <vt:lpstr>Présentation PowerPoint</vt:lpstr>
      <vt:lpstr>Présentation PowerPoint</vt:lpstr>
    </vt:vector>
  </TitlesOfParts>
  <Company>SYSTRA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FABRE Sylvain</dc:creator>
  <cp:lastModifiedBy>FABRE Sylvain</cp:lastModifiedBy>
  <cp:revision>5</cp:revision>
  <dcterms:created xsi:type="dcterms:W3CDTF">2018-07-31T15:54:28Z</dcterms:created>
  <dcterms:modified xsi:type="dcterms:W3CDTF">2025-07-11T06:57:12Z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0x0101009A909679075D2C4082CB17B7BABA2948</vt:lpwstr>
  </property>
  <property fmtid="{D5CDD505-2E9C-101B-9397-08002B2CF9AE}" pid="3" name="MediaServiceImageTags">
    <vt:lpwstr/>
  </property>
</Properties>
</file>

<file path=docProps/thumbnail.jpeg>
</file>